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68" y="2077492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</a:t>
            </a:r>
            <a:r>
              <a:rPr lang="en-IN" dirty="0" err="1">
                <a:latin typeface="Arial Black" panose="020B0A04020102020204" pitchFamily="34" charset="0"/>
              </a:rPr>
              <a:t>Dasineni</a:t>
            </a:r>
            <a:r>
              <a:rPr lang="en-IN" dirty="0">
                <a:latin typeface="Arial Black" panose="020B0A04020102020204" pitchFamily="34" charset="0"/>
              </a:rPr>
              <a:t> </a:t>
            </a:r>
            <a:r>
              <a:rPr lang="en-IN" dirty="0" err="1">
                <a:latin typeface="Arial Black" panose="020B0A04020102020204" pitchFamily="34" charset="0"/>
              </a:rPr>
              <a:t>Yogitha</a:t>
            </a:r>
            <a:r>
              <a:rPr lang="en-IN" dirty="0">
                <a:latin typeface="Arial Black" panose="020B0A04020102020204" pitchFamily="34" charset="0"/>
              </a:rPr>
              <a:t>(111420104016)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J. Padmashri  (111420104069)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V. </a:t>
            </a:r>
            <a:r>
              <a:rPr lang="en-IN" dirty="0" err="1">
                <a:latin typeface="Arial Black" panose="020B0A04020102020204" pitchFamily="34" charset="0"/>
              </a:rPr>
              <a:t>Soundarya</a:t>
            </a:r>
            <a:r>
              <a:rPr lang="en-IN" dirty="0">
                <a:latin typeface="Arial Black" panose="020B0A04020102020204" pitchFamily="34" charset="0"/>
              </a:rPr>
              <a:t> (111420104090)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S. </a:t>
            </a:r>
            <a:r>
              <a:rPr lang="en-IN" dirty="0" err="1">
                <a:latin typeface="Arial Black" panose="020B0A04020102020204" pitchFamily="34" charset="0"/>
              </a:rPr>
              <a:t>Sushmithaa</a:t>
            </a:r>
            <a:r>
              <a:rPr lang="en-IN" dirty="0">
                <a:latin typeface="Arial Black" panose="020B0A04020102020204" pitchFamily="34" charset="0"/>
              </a:rPr>
              <a:t> (111420104095)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Portfolio website </a:t>
            </a:r>
            <a:br>
              <a:rPr lang="en-IN" dirty="0"/>
            </a:br>
            <a:r>
              <a:rPr lang="en-IN" dirty="0"/>
              <a:t>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“Portfolio”: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audience. Creating 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content.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Development platform.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Text Editor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Image editing software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Domain name register(DNR)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External 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Usability, Scalability ,Compatibility and </a:t>
            </a:r>
            <a:r>
              <a:rPr lang="en-IN" sz="1100" dirty="0" err="1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backup and recovery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3850889" y="1896976"/>
            <a:ext cx="31149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</a:rPr>
              <a:t> https://github.com/PadmashriJayaprakash/Portfolio-website.gitHere 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535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Public Sans</vt:lpstr>
      <vt:lpstr>Calibri</vt:lpstr>
      <vt:lpstr>Arial</vt:lpstr>
      <vt:lpstr>Arial</vt:lpstr>
      <vt:lpstr>Noto Sans Symbols</vt:lpstr>
      <vt:lpstr>EB Garamond Medium</vt:lpstr>
      <vt:lpstr>EB Garamond SemiBold</vt:lpstr>
      <vt:lpstr>Wingdings</vt:lpstr>
      <vt:lpstr>Arial Black</vt:lpstr>
      <vt:lpstr>Roboto</vt:lpstr>
      <vt:lpstr>Verdana</vt:lpstr>
      <vt:lpstr>EB Garamond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Ninja Pugazh</cp:lastModifiedBy>
  <cp:revision>14</cp:revision>
  <dcterms:created xsi:type="dcterms:W3CDTF">2020-08-13T11:21:46Z</dcterms:created>
  <dcterms:modified xsi:type="dcterms:W3CDTF">2023-11-09T05:39:19Z</dcterms:modified>
</cp:coreProperties>
</file>